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64" r:id="rId3"/>
    <p:sldId id="260" r:id="rId4"/>
    <p:sldId id="263" r:id="rId5"/>
    <p:sldId id="256" r:id="rId6"/>
    <p:sldId id="268" r:id="rId7"/>
    <p:sldId id="270" r:id="rId8"/>
    <p:sldId id="267" r:id="rId9"/>
    <p:sldId id="271" r:id="rId10"/>
    <p:sldId id="269" r:id="rId11"/>
    <p:sldId id="275" r:id="rId12"/>
    <p:sldId id="272" r:id="rId13"/>
    <p:sldId id="273" r:id="rId14"/>
    <p:sldId id="274" r:id="rId15"/>
    <p:sldId id="262" r:id="rId16"/>
    <p:sldId id="258" r:id="rId17"/>
    <p:sldId id="277" r:id="rId18"/>
    <p:sldId id="279" r:id="rId19"/>
    <p:sldId id="280" r:id="rId20"/>
    <p:sldId id="278" r:id="rId21"/>
    <p:sldId id="26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709"/>
  </p:normalViewPr>
  <p:slideViewPr>
    <p:cSldViewPr snapToGrid="0" snapToObjects="1">
      <p:cViewPr varScale="1">
        <p:scale>
          <a:sx n="92" d="100"/>
          <a:sy n="92" d="100"/>
        </p:scale>
        <p:origin x="7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22ECA-8B66-084E-A6C6-115775197BB1}" type="datetimeFigureOut">
              <a:rPr lang="en-US" smtClean="0"/>
              <a:t>11/12/18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761A1-802B-074E-A5CE-116BE9AE2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05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11/12/18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D378268-173C-4C67-AF66-98482F208A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5B94371-1ED5-46C9-92CB-009E55DBB2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3E975A1-5008-46D0-B573-A424564CB2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E479FF5-13B8-44CF-A149-6E7E0489FE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73834BF-BB09-46BB-BA11-D8C65C3582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2538"/>
            <a:ext cx="11237976" cy="592540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22225">
            <a:solidFill>
              <a:srgbClr val="D7DB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3" r="1" b="5438"/>
          <a:stretch/>
        </p:blipFill>
        <p:spPr>
          <a:xfrm>
            <a:off x="643467" y="609599"/>
            <a:ext cx="10905066" cy="56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37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1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xmlns="" id="{F059A320-8768-45B7-97A8-030AB958DF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2" b="79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29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823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81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1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D378268-173C-4C67-AF66-98482F208A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5B94371-1ED5-46C9-92CB-009E55DBB2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3E975A1-5008-46D0-B573-A424564CB2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E479FF5-13B8-44CF-A149-6E7E0489FE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35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73834BF-BB09-46BB-BA11-D8C65C3582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2538"/>
            <a:ext cx="11237976" cy="592540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22225">
            <a:solidFill>
              <a:srgbClr val="CCCB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7" r="1" b="10054"/>
          <a:stretch/>
        </p:blipFill>
        <p:spPr>
          <a:xfrm>
            <a:off x="643467" y="609599"/>
            <a:ext cx="10905066" cy="56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9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D378268-173C-4C67-AF66-98482F208A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5B94371-1ED5-46C9-92CB-009E55DBB2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93E975A1-5008-46D0-B573-A424564CB2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F059A320-8768-45B7-97A8-030AB958DF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0" b="35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9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5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6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5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75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29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2CFFBB8-E539-483F-B9AA-088F7D4B17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52C38B8-B7F9-478B-8D67-99B248A946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8ADE9738-7B48-4F06-BA7B-E2CF9663A69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1F07745-D943-46DF-AB69-FA455CE428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595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B72A2E17-3305-4404-A0DA-5CC3BDAFE0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783" y="609600"/>
            <a:ext cx="7473244" cy="5604933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726144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3043CC2-E060-443E-BBC4-197CCD7FEF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454BC00-0C10-4B2D-89D5-6405C87B87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2538"/>
            <a:ext cx="5538554" cy="5925402"/>
          </a:xfrm>
          <a:prstGeom prst="rect">
            <a:avLst/>
          </a:prstGeom>
          <a:ln w="22225">
            <a:solidFill>
              <a:srgbClr val="E7ED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33" y="609599"/>
            <a:ext cx="4203700" cy="5604934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FCD6BFF0-ABAD-4639-8BBC-4F900322F5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2021" y="453280"/>
            <a:ext cx="5538554" cy="5925402"/>
          </a:xfrm>
          <a:prstGeom prst="rect">
            <a:avLst/>
          </a:prstGeom>
          <a:ln w="22225">
            <a:solidFill>
              <a:srgbClr val="E7ED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242" y="610341"/>
            <a:ext cx="4203700" cy="560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50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6D378268-173C-4C67-AF66-98482F208A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F5B94371-1ED5-46C9-92CB-009E55DBB2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93E975A1-5008-46D0-B573-A424564CB2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43" name="Rectangle 42">
            <a:extLst>
              <a:ext uri="{FF2B5EF4-FFF2-40B4-BE49-F238E27FC236}">
                <a16:creationId xmlns="" xmlns:a16="http://schemas.microsoft.com/office/drawing/2014/main" id="{F059A320-8768-45B7-97A8-030AB958DF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5" b="40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243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76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AF43216-230D-4305-A1C8-B62D812B5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47675"/>
            <a:ext cx="11237976" cy="5930265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809" y="609600"/>
            <a:ext cx="7473244" cy="56049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BFE1D33-74D4-49A6-BE38-4E9E88ED96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B596859-88E8-4EB6-B800-82A4546478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1045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93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2517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37</TotalTime>
  <Words>0</Words>
  <Application>Microsoft Macintosh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Trebuchet MS</vt:lpstr>
      <vt:lpstr>Arial</vt:lpstr>
      <vt:lpstr>Berlin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Celeste</dc:creator>
  <cp:lastModifiedBy>Carol Celeste</cp:lastModifiedBy>
  <cp:revision>6</cp:revision>
  <dcterms:created xsi:type="dcterms:W3CDTF">2018-10-31T22:45:49Z</dcterms:created>
  <dcterms:modified xsi:type="dcterms:W3CDTF">2018-11-13T00:10:31Z</dcterms:modified>
</cp:coreProperties>
</file>