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88" r:id="rId2"/>
    <p:sldId id="258" r:id="rId3"/>
    <p:sldId id="259" r:id="rId4"/>
    <p:sldId id="260" r:id="rId5"/>
    <p:sldId id="261" r:id="rId6"/>
    <p:sldId id="262" r:id="rId7"/>
    <p:sldId id="264" r:id="rId8"/>
    <p:sldId id="266" r:id="rId9"/>
    <p:sldId id="267" r:id="rId10"/>
    <p:sldId id="268" r:id="rId11"/>
    <p:sldId id="256" r:id="rId12"/>
    <p:sldId id="270" r:id="rId13"/>
    <p:sldId id="282" r:id="rId14"/>
    <p:sldId id="257" r:id="rId15"/>
    <p:sldId id="275" r:id="rId16"/>
    <p:sldId id="273" r:id="rId17"/>
    <p:sldId id="281" r:id="rId18"/>
    <p:sldId id="272" r:id="rId19"/>
    <p:sldId id="278" r:id="rId20"/>
    <p:sldId id="271" r:id="rId21"/>
    <p:sldId id="274" r:id="rId22"/>
    <p:sldId id="279" r:id="rId23"/>
    <p:sldId id="280" r:id="rId24"/>
    <p:sldId id="283" r:id="rId25"/>
    <p:sldId id="284" r:id="rId26"/>
    <p:sldId id="287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46" d="100"/>
          <a:sy n="46" d="100"/>
        </p:scale>
        <p:origin x="10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9D64-B4C7-46DB-BBD6-F65B055F5154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7FA56-3E04-47B1-BAAD-058519862F0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302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9D64-B4C7-46DB-BBD6-F65B055F5154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7FA56-3E04-47B1-BAAD-058519862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0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9D64-B4C7-46DB-BBD6-F65B055F5154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7FA56-3E04-47B1-BAAD-058519862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9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9D64-B4C7-46DB-BBD6-F65B055F5154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7FA56-3E04-47B1-BAAD-058519862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2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9D64-B4C7-46DB-BBD6-F65B055F5154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7FA56-3E04-47B1-BAAD-058519862F0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50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9D64-B4C7-46DB-BBD6-F65B055F5154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7FA56-3E04-47B1-BAAD-058519862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259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9D64-B4C7-46DB-BBD6-F65B055F5154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7FA56-3E04-47B1-BAAD-058519862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29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9D64-B4C7-46DB-BBD6-F65B055F5154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7FA56-3E04-47B1-BAAD-058519862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3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9D64-B4C7-46DB-BBD6-F65B055F5154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7FA56-3E04-47B1-BAAD-058519862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3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F629D64-B4C7-46DB-BBD6-F65B055F5154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47FA56-3E04-47B1-BAAD-058519862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8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9D64-B4C7-46DB-BBD6-F65B055F5154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7FA56-3E04-47B1-BAAD-058519862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5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F629D64-B4C7-46DB-BBD6-F65B055F5154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447FA56-3E04-47B1-BAAD-058519862F0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48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7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8039" y="1055408"/>
            <a:ext cx="781906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Recess Fun at </a:t>
            </a:r>
            <a:b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Wood Park Primary School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Fall 2017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Picture 2" descr="Image result for clip art kids play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095" y="3272033"/>
            <a:ext cx="241401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40" y="3405236"/>
            <a:ext cx="2580997" cy="260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19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830">
              <a:schemeClr val="accent4"/>
            </a:gs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71500">
              <a:srgbClr val="B5D2EC"/>
            </a:gs>
            <a:gs pos="6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r="7283"/>
          <a:stretch/>
        </p:blipFill>
        <p:spPr>
          <a:xfrm rot="20995733">
            <a:off x="463612" y="383395"/>
            <a:ext cx="4640579" cy="3931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3" t="-3101" r="7686" b="3101"/>
          <a:stretch/>
        </p:blipFill>
        <p:spPr>
          <a:xfrm>
            <a:off x="5412227" y="2661318"/>
            <a:ext cx="3891517" cy="3657600"/>
          </a:xfrm>
          <a:prstGeom prst="rect">
            <a:avLst/>
          </a:prstGeom>
        </p:spPr>
      </p:pic>
      <p:pic>
        <p:nvPicPr>
          <p:cNvPr id="4098" name="Picture 2" descr="Image result for playground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90" y="4690773"/>
            <a:ext cx="264277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Image result for recess is fun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t="4031" r="10655"/>
          <a:stretch/>
        </p:blipFill>
        <p:spPr>
          <a:xfrm rot="541067">
            <a:off x="8645832" y="416659"/>
            <a:ext cx="3512833" cy="307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99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876">
            <a:off x="864782" y="828353"/>
            <a:ext cx="6096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r="20620"/>
          <a:stretch/>
        </p:blipFill>
        <p:spPr>
          <a:xfrm>
            <a:off x="7689142" y="978196"/>
            <a:ext cx="320394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50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01" y="156524"/>
            <a:ext cx="61722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r="5750"/>
          <a:stretch/>
        </p:blipFill>
        <p:spPr>
          <a:xfrm>
            <a:off x="952048" y="2600198"/>
            <a:ext cx="4558753" cy="3843655"/>
          </a:xfrm>
          <a:prstGeom prst="rect">
            <a:avLst/>
          </a:prstGeom>
        </p:spPr>
      </p:pic>
      <p:pic>
        <p:nvPicPr>
          <p:cNvPr id="1026" name="Picture 2" descr="Image result for recess is fun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81" y="5020831"/>
            <a:ext cx="501015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recess is fun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3" y="707557"/>
            <a:ext cx="501015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837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 t="4031" r="6313"/>
          <a:stretch/>
        </p:blipFill>
        <p:spPr>
          <a:xfrm>
            <a:off x="5676193" y="253055"/>
            <a:ext cx="6200784" cy="4846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13023" r="26985"/>
          <a:stretch/>
        </p:blipFill>
        <p:spPr>
          <a:xfrm>
            <a:off x="1063256" y="2164789"/>
            <a:ext cx="5382741" cy="4389120"/>
          </a:xfrm>
          <a:prstGeom prst="rect">
            <a:avLst/>
          </a:prstGeom>
        </p:spPr>
      </p:pic>
      <p:pic>
        <p:nvPicPr>
          <p:cNvPr id="2052" name="Picture 4" descr="Image result for clip art kids play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7906">
            <a:off x="434489" y="381417"/>
            <a:ext cx="3229763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450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71500">
              <a:srgbClr val="B5D2EC"/>
            </a:gs>
            <a:gs pos="6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r="14022"/>
          <a:stretch/>
        </p:blipFill>
        <p:spPr>
          <a:xfrm>
            <a:off x="7964370" y="454945"/>
            <a:ext cx="3610708" cy="3560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t="16069" r="16268" b="-4103"/>
          <a:stretch/>
        </p:blipFill>
        <p:spPr>
          <a:xfrm>
            <a:off x="710707" y="594360"/>
            <a:ext cx="6671038" cy="5669280"/>
          </a:xfrm>
          <a:prstGeom prst="rect">
            <a:avLst/>
          </a:prstGeom>
        </p:spPr>
      </p:pic>
      <p:pic>
        <p:nvPicPr>
          <p:cNvPr id="1026" name="Picture 2" descr="Image result for playground clipart ki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125" y="4462495"/>
            <a:ext cx="201241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0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t="3721" r="13135"/>
          <a:stretch/>
        </p:blipFill>
        <p:spPr>
          <a:xfrm>
            <a:off x="6719784" y="1212109"/>
            <a:ext cx="5061090" cy="4317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310" r="18302" b="18760"/>
          <a:stretch/>
        </p:blipFill>
        <p:spPr>
          <a:xfrm rot="20804342">
            <a:off x="666117" y="619036"/>
            <a:ext cx="5154725" cy="3811286"/>
          </a:xfrm>
          <a:prstGeom prst="rect">
            <a:avLst/>
          </a:prstGeom>
        </p:spPr>
      </p:pic>
      <p:pic>
        <p:nvPicPr>
          <p:cNvPr id="3074" name="Picture 2" descr="Image result for clip art kids play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202" y="3981893"/>
            <a:ext cx="2551582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979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11163" r="3626"/>
          <a:stretch/>
        </p:blipFill>
        <p:spPr>
          <a:xfrm>
            <a:off x="233928" y="224862"/>
            <a:ext cx="6122165" cy="4206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-1240" r="9001" b="1240"/>
          <a:stretch/>
        </p:blipFill>
        <p:spPr>
          <a:xfrm>
            <a:off x="7326571" y="138771"/>
            <a:ext cx="4472763" cy="4018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9" t="10232" r="24918"/>
          <a:stretch/>
        </p:blipFill>
        <p:spPr>
          <a:xfrm>
            <a:off x="5691620" y="2602302"/>
            <a:ext cx="2299424" cy="3657600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63" y="4625130"/>
            <a:ext cx="35814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34" y="4625130"/>
            <a:ext cx="35814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45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10035"/>
          <a:stretch/>
        </p:blipFill>
        <p:spPr>
          <a:xfrm>
            <a:off x="5699052" y="318977"/>
            <a:ext cx="5465990" cy="4663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9"/>
          <a:stretch/>
        </p:blipFill>
        <p:spPr>
          <a:xfrm rot="15962926">
            <a:off x="349966" y="1559150"/>
            <a:ext cx="5534403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68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" b="4496"/>
          <a:stretch/>
        </p:blipFill>
        <p:spPr>
          <a:xfrm>
            <a:off x="6659591" y="1072250"/>
            <a:ext cx="5016590" cy="3383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9" r="14785"/>
          <a:stretch/>
        </p:blipFill>
        <p:spPr>
          <a:xfrm>
            <a:off x="394874" y="1072250"/>
            <a:ext cx="6062071" cy="4572000"/>
          </a:xfrm>
          <a:prstGeom prst="rect">
            <a:avLst/>
          </a:prstGeom>
        </p:spPr>
      </p:pic>
      <p:pic>
        <p:nvPicPr>
          <p:cNvPr id="9220" name="Picture 4" descr="Image result for halloween images for kids clipart pum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818" y="4455530"/>
            <a:ext cx="142001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halloween images for kids clipart pump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08" y="4455530"/>
            <a:ext cx="142001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94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halloween images for kids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" y="0"/>
            <a:ext cx="7269870" cy="394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halloween images for kids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700" y="2267595"/>
            <a:ext cx="4675936" cy="348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1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71500">
              <a:srgbClr val="B5D2EC"/>
            </a:gs>
            <a:gs pos="6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2171" r="-12085" b="25892"/>
          <a:stretch/>
        </p:blipFill>
        <p:spPr>
          <a:xfrm>
            <a:off x="260043" y="2192722"/>
            <a:ext cx="7243073" cy="4297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4" r="20577"/>
          <a:stretch/>
        </p:blipFill>
        <p:spPr>
          <a:xfrm rot="499672">
            <a:off x="7267297" y="3540146"/>
            <a:ext cx="4202708" cy="2926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22636" r="48071"/>
          <a:stretch/>
        </p:blipFill>
        <p:spPr>
          <a:xfrm>
            <a:off x="9165337" y="355872"/>
            <a:ext cx="2697387" cy="2926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2" t="16744" r="14788"/>
          <a:stretch/>
        </p:blipFill>
        <p:spPr>
          <a:xfrm rot="21174215">
            <a:off x="6414084" y="235813"/>
            <a:ext cx="2125086" cy="2926080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328" y="374798"/>
            <a:ext cx="2962275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511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454" y="2360428"/>
            <a:ext cx="5148994" cy="3383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169">
            <a:off x="393625" y="993769"/>
            <a:ext cx="6037582" cy="4167962"/>
          </a:xfrm>
          <a:prstGeom prst="rect">
            <a:avLst/>
          </a:prstGeom>
        </p:spPr>
      </p:pic>
      <p:pic>
        <p:nvPicPr>
          <p:cNvPr id="6" name="Picture 2" descr="Image result for halloween images for kids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35" y="212651"/>
            <a:ext cx="3702477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499" y="4019107"/>
            <a:ext cx="127590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507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73" y="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9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halloween images for kids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39" y="4660602"/>
            <a:ext cx="5845795" cy="219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6" r="9825"/>
          <a:stretch/>
        </p:blipFill>
        <p:spPr>
          <a:xfrm>
            <a:off x="4408981" y="382772"/>
            <a:ext cx="7329363" cy="5668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5" b="15009"/>
          <a:stretch/>
        </p:blipFill>
        <p:spPr>
          <a:xfrm rot="20416489">
            <a:off x="402470" y="428277"/>
            <a:ext cx="333274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16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8" r="4651"/>
          <a:stretch/>
        </p:blipFill>
        <p:spPr>
          <a:xfrm>
            <a:off x="1578257" y="411123"/>
            <a:ext cx="8918708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67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6399" r="13137" b="7604"/>
          <a:stretch/>
        </p:blipFill>
        <p:spPr>
          <a:xfrm rot="21051238">
            <a:off x="884036" y="1399356"/>
            <a:ext cx="2967707" cy="4516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2733" r="24796" b="348"/>
          <a:stretch/>
        </p:blipFill>
        <p:spPr>
          <a:xfrm rot="343371">
            <a:off x="7961851" y="1555465"/>
            <a:ext cx="3807240" cy="4389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2" r="2441" b="11603"/>
          <a:stretch/>
        </p:blipFill>
        <p:spPr>
          <a:xfrm rot="16200000">
            <a:off x="3355094" y="1362739"/>
            <a:ext cx="523418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41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17" y="489098"/>
            <a:ext cx="852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66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29" y="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74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452">
            <a:off x="690971" y="999701"/>
            <a:ext cx="3566160" cy="475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495">
            <a:off x="7951098" y="816821"/>
            <a:ext cx="3840480" cy="512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7"/>
          <a:stretch/>
        </p:blipFill>
        <p:spPr>
          <a:xfrm>
            <a:off x="4644014" y="521796"/>
            <a:ext cx="3154572" cy="3749040"/>
          </a:xfrm>
          <a:prstGeom prst="rect">
            <a:avLst/>
          </a:prstGeom>
        </p:spPr>
      </p:pic>
      <p:pic>
        <p:nvPicPr>
          <p:cNvPr id="8" name="Picture 2" descr="Image result for halloween images for kids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96" y="4165497"/>
            <a:ext cx="336589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126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result for halloween images for kids halloween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9135"/>
            <a:ext cx="36957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72011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6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25649" r="7097" b="-3572"/>
          <a:stretch/>
        </p:blipFill>
        <p:spPr>
          <a:xfrm>
            <a:off x="5550203" y="2948024"/>
            <a:ext cx="6166485" cy="3566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9399"/>
          <a:stretch/>
        </p:blipFill>
        <p:spPr>
          <a:xfrm rot="20928102">
            <a:off x="523002" y="609280"/>
            <a:ext cx="5006981" cy="3327063"/>
          </a:xfrm>
          <a:prstGeom prst="rect">
            <a:avLst/>
          </a:prstGeom>
        </p:spPr>
      </p:pic>
      <p:pic>
        <p:nvPicPr>
          <p:cNvPr id="4098" name="Picture 2" descr="Image result for clip art kids play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21" y="154761"/>
            <a:ext cx="241401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542" y="3904187"/>
            <a:ext cx="2580997" cy="260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998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9613" r="23471" b="7752"/>
          <a:stretch/>
        </p:blipFill>
        <p:spPr>
          <a:xfrm>
            <a:off x="893134" y="425301"/>
            <a:ext cx="6124353" cy="5667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35659" r="10310"/>
          <a:stretch/>
        </p:blipFill>
        <p:spPr>
          <a:xfrm>
            <a:off x="8055094" y="1967022"/>
            <a:ext cx="3381153" cy="4412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36927" y="585641"/>
            <a:ext cx="65434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Recess is Fun!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7955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830">
              <a:schemeClr val="accent4"/>
            </a:gs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71500">
              <a:srgbClr val="B5D2EC"/>
            </a:gs>
            <a:gs pos="6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r="27360" b="19347"/>
          <a:stretch/>
        </p:blipFill>
        <p:spPr>
          <a:xfrm rot="21149140">
            <a:off x="8378455" y="2636874"/>
            <a:ext cx="2998382" cy="3466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t="10233" r="12170" b="1705"/>
          <a:stretch/>
        </p:blipFill>
        <p:spPr>
          <a:xfrm>
            <a:off x="4380613" y="244967"/>
            <a:ext cx="3508744" cy="6039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518">
            <a:off x="368878" y="733645"/>
            <a:ext cx="3048000" cy="4572000"/>
          </a:xfrm>
          <a:prstGeom prst="rect">
            <a:avLst/>
          </a:prstGeom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506">
            <a:off x="9185644" y="315091"/>
            <a:ext cx="25527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575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8682" r="9001" b="10698"/>
          <a:stretch/>
        </p:blipFill>
        <p:spPr>
          <a:xfrm rot="20865173">
            <a:off x="1488564" y="765544"/>
            <a:ext cx="5618282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t="7752" r="11240"/>
          <a:stretch/>
        </p:blipFill>
        <p:spPr>
          <a:xfrm>
            <a:off x="8293392" y="1020726"/>
            <a:ext cx="256646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78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2" r="6727"/>
          <a:stretch/>
        </p:blipFill>
        <p:spPr>
          <a:xfrm rot="20938320">
            <a:off x="591001" y="545802"/>
            <a:ext cx="6086156" cy="3931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2" t="15504" r="14170"/>
          <a:stretch/>
        </p:blipFill>
        <p:spPr>
          <a:xfrm rot="424480">
            <a:off x="5690392" y="1079978"/>
            <a:ext cx="5776324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20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1135">
            <a:off x="1098681" y="2369986"/>
            <a:ext cx="3128774" cy="4147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" b="11628"/>
          <a:stretch/>
        </p:blipFill>
        <p:spPr>
          <a:xfrm>
            <a:off x="4888946" y="2899217"/>
            <a:ext cx="348072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t="4031" r="10655"/>
          <a:stretch/>
        </p:blipFill>
        <p:spPr>
          <a:xfrm>
            <a:off x="2837088" y="276446"/>
            <a:ext cx="3137619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 t="9302" r="13755"/>
          <a:stretch/>
        </p:blipFill>
        <p:spPr>
          <a:xfrm>
            <a:off x="6678162" y="185006"/>
            <a:ext cx="3867217" cy="2926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r="3962"/>
          <a:stretch/>
        </p:blipFill>
        <p:spPr>
          <a:xfrm rot="5862489">
            <a:off x="8709249" y="3513441"/>
            <a:ext cx="3369944" cy="265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88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3351" r="4907"/>
          <a:stretch/>
        </p:blipFill>
        <p:spPr>
          <a:xfrm>
            <a:off x="1212112" y="1765004"/>
            <a:ext cx="6741042" cy="4278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7" r="31338"/>
          <a:stretch/>
        </p:blipFill>
        <p:spPr>
          <a:xfrm rot="239856">
            <a:off x="7697972" y="742046"/>
            <a:ext cx="3902203" cy="2743200"/>
          </a:xfrm>
          <a:prstGeom prst="rect">
            <a:avLst/>
          </a:prstGeom>
        </p:spPr>
      </p:pic>
      <p:pic>
        <p:nvPicPr>
          <p:cNvPr id="4" name="Picture 2" descr="Image result for recess is fun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558" y="609362"/>
            <a:ext cx="501015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15324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336</TotalTime>
  <Words>7</Words>
  <Application>Microsoft Office PowerPoint</Application>
  <PresentationFormat>Widescreen</PresentationFormat>
  <Paragraphs>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Calibri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Commack UFSD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Helms-Smith</dc:creator>
  <cp:lastModifiedBy>Justine Buonovolonta</cp:lastModifiedBy>
  <cp:revision>18</cp:revision>
  <dcterms:created xsi:type="dcterms:W3CDTF">2017-10-27T15:37:11Z</dcterms:created>
  <dcterms:modified xsi:type="dcterms:W3CDTF">2017-11-15T13:00:51Z</dcterms:modified>
</cp:coreProperties>
</file>