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63" r:id="rId6"/>
    <p:sldId id="264" r:id="rId7"/>
    <p:sldId id="260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0B9AA3-28C0-44DC-BC47-1BEF6467A936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60A6E2-7D96-479A-8B3D-EDC675008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ues.com/inspirational-stories-tv-spots/118-hockey" TargetMode="External"/><Relationship Id="rId2" Type="http://schemas.openxmlformats.org/officeDocument/2006/relationships/hyperlink" Target="http://www.values.com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4579" y="16002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  <a:r>
              <a:rPr lang="en-US" sz="2400" dirty="0" smtClean="0"/>
              <a:t>)  </a:t>
            </a:r>
            <a:r>
              <a:rPr lang="en-US" sz="2800" dirty="0" smtClean="0"/>
              <a:t>Your values are those elements of your life which you find personally important. They are core beliefs which guide you on how to conduct your life in a way that is meaningful and satisfying for you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5800" y="4276916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2)  a </a:t>
            </a:r>
            <a:r>
              <a:rPr lang="en-US" sz="2800" dirty="0"/>
              <a:t>person's principles or standards of behavior; one's judgment of what is important in life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Values?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Alligator </a:t>
            </a:r>
            <a:r>
              <a:rPr lang="en-US" dirty="0" smtClean="0"/>
              <a:t>River- what was purpose of this activity?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1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They Come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07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When the things that you do and the way you behave match your values, life is usually good – you're satisfied and content. 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But when these don't align with your values, that's when things feel... wrong. This can be a real source of unhappiness. 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When You Know Your Values- You Have Better Mental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674" y="1905000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Step 1: </a:t>
            </a:r>
            <a:r>
              <a:rPr lang="en-US" sz="3600" dirty="0" smtClean="0"/>
              <a:t>Identify the times when you were Happiest? Proud?</a:t>
            </a:r>
          </a:p>
          <a:p>
            <a:r>
              <a:rPr lang="en-US" sz="3600" dirty="0" smtClean="0"/>
              <a:t> Satisfied? What were you doing?</a:t>
            </a:r>
          </a:p>
          <a:p>
            <a:r>
              <a:rPr lang="en-US" sz="3600" dirty="0" smtClean="0"/>
              <a:t>Who were you with?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609600"/>
            <a:ext cx="5310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What are your values?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53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133600"/>
            <a:ext cx="78421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Step Two</a:t>
            </a:r>
            <a:r>
              <a:rPr lang="en-US" sz="3600" dirty="0" smtClean="0"/>
              <a:t>: Identify what values </a:t>
            </a:r>
          </a:p>
          <a:p>
            <a:r>
              <a:rPr lang="en-US" sz="3600" dirty="0" smtClean="0"/>
              <a:t>you had at these times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1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Some Possible Values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371600"/>
            <a:ext cx="62484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Hardworking	      Health</a:t>
            </a:r>
          </a:p>
          <a:p>
            <a:r>
              <a:rPr lang="en-US" sz="2800" dirty="0" smtClean="0"/>
              <a:t>Athleticism	      Education</a:t>
            </a:r>
          </a:p>
          <a:p>
            <a:r>
              <a:rPr lang="en-US" sz="2800" dirty="0" smtClean="0"/>
              <a:t>Honesty		      Leadership	</a:t>
            </a:r>
          </a:p>
          <a:p>
            <a:r>
              <a:rPr lang="en-US" sz="2800" dirty="0" smtClean="0"/>
              <a:t>Fitness		      Open Minded</a:t>
            </a:r>
          </a:p>
          <a:p>
            <a:r>
              <a:rPr lang="en-US" sz="2800" dirty="0" smtClean="0"/>
              <a:t>Respect		      Patriotism</a:t>
            </a:r>
          </a:p>
          <a:p>
            <a:r>
              <a:rPr lang="en-US" sz="2800" dirty="0" smtClean="0"/>
              <a:t>Family		      Success</a:t>
            </a:r>
          </a:p>
          <a:p>
            <a:r>
              <a:rPr lang="en-US" sz="2800" dirty="0" smtClean="0"/>
              <a:t>Faith 		      Truth</a:t>
            </a:r>
          </a:p>
          <a:p>
            <a:r>
              <a:rPr lang="en-US" sz="2800" dirty="0" smtClean="0"/>
              <a:t>Religion		      Freedom</a:t>
            </a:r>
          </a:p>
          <a:p>
            <a:r>
              <a:rPr lang="en-US" sz="2800" dirty="0" smtClean="0"/>
              <a:t>Creativity		      Friendship</a:t>
            </a:r>
          </a:p>
          <a:p>
            <a:r>
              <a:rPr lang="en-US" sz="2800" dirty="0" smtClean="0"/>
              <a:t>Loyal		      Humor	</a:t>
            </a:r>
          </a:p>
          <a:p>
            <a:r>
              <a:rPr lang="en-US" sz="2800" dirty="0" smtClean="0"/>
              <a:t>Diligence               Kindness</a:t>
            </a:r>
          </a:p>
          <a:p>
            <a:r>
              <a:rPr lang="en-US" sz="2800" dirty="0" smtClean="0"/>
              <a:t>Empathy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5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847900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Step Three</a:t>
            </a:r>
            <a:r>
              <a:rPr lang="en-US" sz="3600" dirty="0">
                <a:solidFill>
                  <a:prstClr val="black"/>
                </a:solidFill>
              </a:rPr>
              <a:t>:  Pick Your Top Three Values</a:t>
            </a:r>
          </a:p>
        </p:txBody>
      </p:sp>
    </p:spTree>
    <p:extLst>
      <p:ext uri="{BB962C8B-B14F-4D97-AF65-F5344CB8AC3E}">
        <p14:creationId xmlns:p14="http://schemas.microsoft.com/office/powerpoint/2010/main" val="37968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286000"/>
            <a:ext cx="2491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http://www.values.com/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www.values.com/inspirational-stories-tv-spots/118-hockey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http://www.values.com/inspirational-stories-tv-spots/127-change-the-world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Values Related to Mental Health?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9704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123</TotalTime>
  <Words>210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Trebuchet MS</vt:lpstr>
      <vt:lpstr>Verdana</vt:lpstr>
      <vt:lpstr>Wingdings 2</vt:lpstr>
      <vt:lpstr>Spring</vt:lpstr>
      <vt:lpstr>What are Values?</vt:lpstr>
      <vt:lpstr>Where Do They Come From?</vt:lpstr>
      <vt:lpstr>When You Know Your Values- You Have Better Mental Health</vt:lpstr>
      <vt:lpstr>PowerPoint Presentation</vt:lpstr>
      <vt:lpstr>PowerPoint Presentation</vt:lpstr>
      <vt:lpstr>List of Some Possible Values</vt:lpstr>
      <vt:lpstr>PowerPoint Presentation</vt:lpstr>
      <vt:lpstr>PowerPoint Presentation</vt:lpstr>
      <vt:lpstr>How are Values Related to Mental Health?</vt:lpstr>
      <vt:lpstr>Alligator River- what was purpose of this activity?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Bongo-Liselli</dc:creator>
  <cp:lastModifiedBy>Catherine Bongo-Liselli</cp:lastModifiedBy>
  <cp:revision>15</cp:revision>
  <dcterms:created xsi:type="dcterms:W3CDTF">2013-10-04T12:07:36Z</dcterms:created>
  <dcterms:modified xsi:type="dcterms:W3CDTF">2016-11-18T14:44:56Z</dcterms:modified>
</cp:coreProperties>
</file>